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32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71" d="100"/>
          <a:sy n="71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3C5F0D4E-129B-4B4C-A023-51705C4DE357}" type="datetimeFigureOut">
              <a:rPr lang="ar-EG" smtClean="0"/>
              <a:pPr/>
              <a:t>07/02/1440</a:t>
            </a:fld>
            <a:endParaRPr lang="ar-E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E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6322B21C-2140-4D3D-B69B-E6B64C356C3A}" type="slidenum">
              <a:rPr lang="ar-EG" smtClean="0"/>
              <a:pPr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055494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7CAB-C4D3-4DE1-BC9E-EA22CDDA88EB}" type="datetimeFigureOut">
              <a:rPr lang="ar-EG" smtClean="0"/>
              <a:pPr/>
              <a:t>07/02/1440</a:t>
            </a:fld>
            <a:endParaRPr lang="ar-EG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2F856-30E7-4720-8F3E-F983154140AF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7CAB-C4D3-4DE1-BC9E-EA22CDDA88EB}" type="datetimeFigureOut">
              <a:rPr lang="ar-EG" smtClean="0"/>
              <a:pPr/>
              <a:t>07/02/1440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2F856-30E7-4720-8F3E-F983154140AF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7CAB-C4D3-4DE1-BC9E-EA22CDDA88EB}" type="datetimeFigureOut">
              <a:rPr lang="ar-EG" smtClean="0"/>
              <a:pPr/>
              <a:t>07/02/1440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2F856-30E7-4720-8F3E-F983154140AF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7CAB-C4D3-4DE1-BC9E-EA22CDDA88EB}" type="datetimeFigureOut">
              <a:rPr lang="ar-EG" smtClean="0"/>
              <a:pPr/>
              <a:t>07/02/1440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2F856-30E7-4720-8F3E-F983154140AF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7CAB-C4D3-4DE1-BC9E-EA22CDDA88EB}" type="datetimeFigureOut">
              <a:rPr lang="ar-EG" smtClean="0"/>
              <a:pPr/>
              <a:t>07/02/1440</a:t>
            </a:fld>
            <a:endParaRPr lang="ar-EG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2F856-30E7-4720-8F3E-F983154140AF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7CAB-C4D3-4DE1-BC9E-EA22CDDA88EB}" type="datetimeFigureOut">
              <a:rPr lang="ar-EG" smtClean="0"/>
              <a:pPr/>
              <a:t>07/02/1440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2F856-30E7-4720-8F3E-F983154140AF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7CAB-C4D3-4DE1-BC9E-EA22CDDA88EB}" type="datetimeFigureOut">
              <a:rPr lang="ar-EG" smtClean="0"/>
              <a:pPr/>
              <a:t>07/02/1440</a:t>
            </a:fld>
            <a:endParaRPr lang="ar-EG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2F856-30E7-4720-8F3E-F983154140AF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7CAB-C4D3-4DE1-BC9E-EA22CDDA88EB}" type="datetimeFigureOut">
              <a:rPr lang="ar-EG" smtClean="0"/>
              <a:pPr/>
              <a:t>07/02/1440</a:t>
            </a:fld>
            <a:endParaRPr lang="ar-EG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2F856-30E7-4720-8F3E-F983154140AF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7CAB-C4D3-4DE1-BC9E-EA22CDDA88EB}" type="datetimeFigureOut">
              <a:rPr lang="ar-EG" smtClean="0"/>
              <a:pPr/>
              <a:t>07/02/1440</a:t>
            </a:fld>
            <a:endParaRPr lang="ar-EG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2F856-30E7-4720-8F3E-F983154140AF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7CAB-C4D3-4DE1-BC9E-EA22CDDA88EB}" type="datetimeFigureOut">
              <a:rPr lang="ar-EG" smtClean="0"/>
              <a:pPr/>
              <a:t>07/02/1440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2F856-30E7-4720-8F3E-F983154140AF}" type="slidenum">
              <a:rPr lang="ar-EG" smtClean="0"/>
              <a:pPr/>
              <a:t>‹#›</a:t>
            </a:fld>
            <a:endParaRPr lang="ar-EG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ستطيل ذو زاوية واحدة مخدوشة ودائرية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مثلث قائم الزاوية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47CAB-C4D3-4DE1-BC9E-EA22CDDA88EB}" type="datetimeFigureOut">
              <a:rPr lang="ar-EG" smtClean="0"/>
              <a:pPr/>
              <a:t>07/02/1440</a:t>
            </a:fld>
            <a:endParaRPr lang="ar-EG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452F856-30E7-4720-8F3E-F983154140AF}" type="slidenum">
              <a:rPr lang="ar-EG" smtClean="0"/>
              <a:pPr/>
              <a:t>‹#›</a:t>
            </a:fld>
            <a:endParaRPr lang="ar-EG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10" name="شكل حر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شكل حر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شكل حر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B047CAB-C4D3-4DE1-BC9E-EA22CDDA88EB}" type="datetimeFigureOut">
              <a:rPr lang="ar-EG" smtClean="0"/>
              <a:pPr/>
              <a:t>07/02/1440</a:t>
            </a:fld>
            <a:endParaRPr lang="ar-EG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452F856-30E7-4720-8F3E-F983154140AF}" type="slidenum">
              <a:rPr lang="ar-EG" smtClean="0"/>
              <a:pPr/>
              <a:t>‹#›</a:t>
            </a:fld>
            <a:endParaRPr lang="ar-EG"/>
          </a:p>
        </p:txBody>
      </p:sp>
      <p:grpSp>
        <p:nvGrpSpPr>
          <p:cNvPr id="2" name="مجموعة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شكل حر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شكل حر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1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r" rtl="1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r" rtl="1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r" rtl="1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r" rtl="1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r" rtl="1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r" rtl="1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r" rtl="1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r" rtl="1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0034" y="714356"/>
            <a:ext cx="8229600" cy="528641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600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Journal </a:t>
            </a:r>
            <a:r>
              <a:rPr lang="en-US" sz="3600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club </a:t>
            </a:r>
            <a:r>
              <a:rPr lang="ar-EG" sz="3600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ar-EG" sz="3600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Abdelrahman Mahathir</a:t>
            </a:r>
            <a:r>
              <a:rPr lang="en-US" sz="3600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3600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600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Tuesday </a:t>
            </a:r>
            <a:r>
              <a:rPr lang="en-US" sz="3600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scientific meeting</a:t>
            </a:r>
            <a:r>
              <a:rPr lang="ar-EG" sz="3600" dirty="0" smtClean="0">
                <a:solidFill>
                  <a:srgbClr val="FF0000"/>
                </a:solidFill>
              </a:rPr>
              <a:t/>
            </a:r>
            <a:br>
              <a:rPr lang="ar-EG" sz="3600" dirty="0" smtClean="0">
                <a:solidFill>
                  <a:srgbClr val="FF0000"/>
                </a:solidFill>
              </a:rPr>
            </a:br>
            <a:r>
              <a:rPr lang="en-US" sz="3600" dirty="0" smtClean="0">
                <a:solidFill>
                  <a:srgbClr val="FF0000"/>
                </a:solidFill>
              </a:rPr>
              <a:t> </a:t>
            </a:r>
            <a:br>
              <a:rPr lang="en-US" sz="3600" dirty="0" smtClean="0">
                <a:solidFill>
                  <a:srgbClr val="FF0000"/>
                </a:solidFill>
              </a:rPr>
            </a:br>
            <a:r>
              <a:rPr lang="en-US" sz="3600" dirty="0" smtClean="0">
                <a:solidFill>
                  <a:schemeClr val="bg1"/>
                </a:solidFill>
              </a:rPr>
              <a:t>DO PREOPERATIVE </a:t>
            </a:r>
            <a:r>
              <a:rPr lang="en-US" sz="3600" u="sng" dirty="0" smtClean="0">
                <a:solidFill>
                  <a:srgbClr val="FFC000"/>
                </a:solidFill>
              </a:rPr>
              <a:t>ALPHA BLOCKERS </a:t>
            </a:r>
            <a:r>
              <a:rPr lang="en-US" sz="3600" dirty="0" smtClean="0">
                <a:solidFill>
                  <a:schemeClr val="bg1"/>
                </a:solidFill>
              </a:rPr>
              <a:t>FACILITATE </a:t>
            </a:r>
            <a:r>
              <a:rPr lang="en-US" sz="3600" u="sng" dirty="0" smtClean="0">
                <a:solidFill>
                  <a:schemeClr val="bg1"/>
                </a:solidFill>
              </a:rPr>
              <a:t>URETEROSCOPE INSERTION </a:t>
            </a:r>
            <a:r>
              <a:rPr lang="en-US" sz="3600" dirty="0" smtClean="0">
                <a:solidFill>
                  <a:schemeClr val="bg1"/>
                </a:solidFill>
              </a:rPr>
              <a:t>AT THE </a:t>
            </a:r>
            <a:r>
              <a:rPr lang="en-US" sz="3600" u="sng" dirty="0" smtClean="0">
                <a:solidFill>
                  <a:schemeClr val="bg1"/>
                </a:solidFill>
              </a:rPr>
              <a:t>VESICO-URETERIC JUNCTION</a:t>
            </a:r>
            <a:r>
              <a:rPr lang="en-US" sz="3600" dirty="0" smtClean="0">
                <a:solidFill>
                  <a:schemeClr val="bg1"/>
                </a:solidFill>
              </a:rPr>
              <a:t>? AN ANSWER FROM A PROSPECTIVE CASE-CONTROLLED STUDY </a:t>
            </a:r>
            <a:endParaRPr lang="ar-EG" sz="3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0.33333 L -1.11111E-6 1.11111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6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تدفق">
  <a:themeElements>
    <a:clrScheme name="تدفق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تدفق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تدفق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1042</TotalTime>
  <Words>0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تدفق</vt:lpstr>
      <vt:lpstr> Journal club  Abdelrahman Mahathir Tuesday scientific meeting   DO PREOPERATIVE ALPHA BLOCKERS FACILITATE URETEROSCOPE INSERTION AT THE VESICO-URETERIC JUNCTION? AN ANSWER FROM A PROSPECTIVE CASE-CONTROLLED STUDY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Ureteral Injuries </dc:title>
  <dc:creator>hospital</dc:creator>
  <cp:lastModifiedBy>ALBOSTAN</cp:lastModifiedBy>
  <cp:revision>106</cp:revision>
  <dcterms:created xsi:type="dcterms:W3CDTF">2015-01-28T21:36:55Z</dcterms:created>
  <dcterms:modified xsi:type="dcterms:W3CDTF">2018-10-17T19:35:55Z</dcterms:modified>
</cp:coreProperties>
</file>